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6" r:id="rId9"/>
    <p:sldId id="265" r:id="rId10"/>
    <p:sldId id="267" r:id="rId11"/>
    <p:sldId id="271" r:id="rId12"/>
    <p:sldId id="262" r:id="rId13"/>
    <p:sldId id="263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rvesh Ramesh" initials="SR" lastIdx="1" clrIdx="0">
    <p:extLst>
      <p:ext uri="{19B8F6BF-5375-455C-9EA6-DF929625EA0E}">
        <p15:presenceInfo xmlns:p15="http://schemas.microsoft.com/office/powerpoint/2012/main" userId="3dcc2d4cd93b5d3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6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6ABD9-CB41-4005-9B55-8CA7F10A2C65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F6CC14-9778-4380-AC74-79D8A4AA9F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8652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8638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1293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4796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82577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07299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9531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63721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6574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7435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5270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3108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6637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4834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66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8720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6731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2278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E586D-556E-4376-A6A1-8363B64C3F4C}" type="datetimeFigureOut">
              <a:rPr lang="en-IN" smtClean="0"/>
              <a:t>31-10-2022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DA2507-7353-4C62-9F0F-C8E2C72193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40550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6915F-F9E9-8136-2503-6E7F0059D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5361" y="1186024"/>
            <a:ext cx="8791575" cy="2387600"/>
          </a:xfrm>
        </p:spPr>
        <p:txBody>
          <a:bodyPr/>
          <a:lstStyle/>
          <a:p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A4168A-D24E-16B3-2E93-78A27AF97B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41140" y="1252360"/>
            <a:ext cx="102847" cy="1655762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F0D3AA-E551-F459-5FE1-EA603FEACCDE}"/>
              </a:ext>
            </a:extLst>
          </p:cNvPr>
          <p:cNvSpPr txBox="1"/>
          <p:nvPr/>
        </p:nvSpPr>
        <p:spPr>
          <a:xfrm>
            <a:off x="4109987" y="153041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6641B6-8AA8-164F-D9F0-96C715411CCF}"/>
              </a:ext>
            </a:extLst>
          </p:cNvPr>
          <p:cNvSpPr txBox="1"/>
          <p:nvPr/>
        </p:nvSpPr>
        <p:spPr>
          <a:xfrm>
            <a:off x="1625502" y="2277775"/>
            <a:ext cx="9798519" cy="1754326"/>
          </a:xfrm>
          <a:prstGeom prst="rect">
            <a:avLst/>
          </a:prstGeom>
          <a:noFill/>
          <a:ln w="57150"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0800" h="38100" prst="riblet"/>
            </a:sp3d>
          </a:bodyPr>
          <a:lstStyle/>
          <a:p>
            <a:pPr algn="ctr"/>
            <a:r>
              <a:rPr lang="en-IN" sz="5400" b="1" u="sng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PROGRAM TO FLOWCHART CONVERTER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607979-631C-50ED-1EB1-541178EA8220}"/>
              </a:ext>
            </a:extLst>
          </p:cNvPr>
          <p:cNvSpPr txBox="1"/>
          <p:nvPr/>
        </p:nvSpPr>
        <p:spPr>
          <a:xfrm>
            <a:off x="8120599" y="4716379"/>
            <a:ext cx="3371965" cy="193899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DONE BY </a:t>
            </a:r>
          </a:p>
          <a:p>
            <a:r>
              <a:rPr lang="en-I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SHARVESH R</a:t>
            </a:r>
          </a:p>
          <a:p>
            <a:r>
              <a:rPr lang="en-I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RAGAVENDAR K</a:t>
            </a:r>
          </a:p>
          <a:p>
            <a:r>
              <a:rPr lang="en-I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PURUSHOTHAMAN M</a:t>
            </a:r>
          </a:p>
          <a:p>
            <a:r>
              <a:rPr lang="en-I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860171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3F3E-0B75-FD2A-E44F-B1EFD5E90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EA17C1-23AE-41FD-B0A5-AAE6E33BD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file handling the instruction is feed to the text area of the html file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Qt is used for developing graphical user interfaces (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gui’s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and multi-platform applications that run on all major desktop platforms and most mobile or embedded platforms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QT GUI is a graphical unit interface framework which provides editor and displaying the flowchart to the application window.</a:t>
            </a:r>
          </a:p>
        </p:txBody>
      </p:sp>
    </p:spTree>
    <p:extLst>
      <p:ext uri="{BB962C8B-B14F-4D97-AF65-F5344CB8AC3E}">
        <p14:creationId xmlns:p14="http://schemas.microsoft.com/office/powerpoint/2010/main" val="991614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3F3E-0B75-FD2A-E44F-B1EFD5E90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EA17C1-23AE-41FD-B0A5-AAE6E33BD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Languages used : Python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JavaScript</a:t>
            </a:r>
          </a:p>
          <a:p>
            <a:pPr marL="0" indent="0" algn="just">
              <a:buNone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HTML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F6D03E7-FA70-F763-43B7-CEC651F5B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4893" y="1842654"/>
            <a:ext cx="1161616" cy="1273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CE1564C-F1B4-4BF9-3349-553D97E80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437" y="3387174"/>
            <a:ext cx="1378527" cy="1378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380A0DC-06EE-5D67-FF19-300ACD31B9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4893" y="5009507"/>
            <a:ext cx="1304709" cy="1304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088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AEDF2-DCD4-D128-233F-FAE409501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6E250-9522-2946-4EE6-C407537A9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18661"/>
            <a:ext cx="10962373" cy="4858302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Quickly converts a given problem statement or piece of code or algorithm into a flowchart.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Helps the user visualize the question, which helps in better understanding of the problem.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Provides conceptual clarity by being a supplement to the pre-existing code or algorithm or program statement.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Shows the flow of control in a code in a user-friendly way regardless of prior knowledge of programming language(s).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8334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6AABA-32B9-FEE6-4A0A-87F59FF98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9865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Helps in documenting the process of code writing.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Useful in planning the coding of a problem statement before code-writing to reduce the time involved in writing code.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Acts as a blueprint or backbone structure during program designing.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Helps grasp the right logic of the problem statement, which may otherwise lead to a major loss of time and manpower.</a:t>
            </a:r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5DAFC-0DBF-9497-6751-21F286AA93E3}"/>
              </a:ext>
            </a:extLst>
          </p:cNvPr>
          <p:cNvSpPr txBox="1"/>
          <p:nvPr/>
        </p:nvSpPr>
        <p:spPr>
          <a:xfrm>
            <a:off x="0" y="681037"/>
            <a:ext cx="1219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683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6AABA-32B9-FEE6-4A0A-87F59FF98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2164" y="1723101"/>
            <a:ext cx="10099963" cy="43036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Paves way for improvement of code as it is in the form of visually easier-to-grasp diagrams.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Efficient communication with a client or a third party who has no prior knowledge of the coding.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Distinctly showcases the steps and the number of steps involved in solving the problem.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Easier detection of errors as a result of clear division of flow of control in the form of diagram and hence easier error correction.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95DAFC-0DBF-9497-6751-21F286AA93E3}"/>
              </a:ext>
            </a:extLst>
          </p:cNvPr>
          <p:cNvSpPr txBox="1"/>
          <p:nvPr/>
        </p:nvSpPr>
        <p:spPr>
          <a:xfrm>
            <a:off x="0" y="681037"/>
            <a:ext cx="1219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187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A1FF8D-1003-0C2F-720B-46C9BC9E148C}"/>
              </a:ext>
            </a:extLst>
          </p:cNvPr>
          <p:cNvSpPr txBox="1"/>
          <p:nvPr/>
        </p:nvSpPr>
        <p:spPr>
          <a:xfrm>
            <a:off x="2750127" y="2410690"/>
            <a:ext cx="74182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2">
                    <a:lumMod val="50000"/>
                  </a:schemeClr>
                </a:solidFill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447062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C156CA-FD5F-2958-2F07-75339503E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34218"/>
            <a:ext cx="10758654" cy="909587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pic>
        <p:nvPicPr>
          <p:cNvPr id="32" name="Picture Placeholder 31">
            <a:extLst>
              <a:ext uri="{FF2B5EF4-FFF2-40B4-BE49-F238E27FC236}">
                <a16:creationId xmlns:a16="http://schemas.microsoft.com/office/drawing/2014/main" id="{4F8EB62F-EB9C-399B-81A4-A01A90C4E8C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8" b="5396"/>
          <a:stretch/>
        </p:blipFill>
        <p:spPr>
          <a:xfrm>
            <a:off x="3878029" y="2801073"/>
            <a:ext cx="4682172" cy="3741660"/>
          </a:xfrm>
          <a:ln>
            <a:noFill/>
          </a:ln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F5C0BD-BA33-CCFC-2331-77BEEF8498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902" y="1893807"/>
            <a:ext cx="11284426" cy="635000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project converts the given python program code into a flowchart</a:t>
            </a:r>
          </a:p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055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33192-D103-1BF5-9D79-BA68D6E24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Laptop Computer">
                <a:extLst>
                  <a:ext uri="{FF2B5EF4-FFF2-40B4-BE49-F238E27FC236}">
                    <a16:creationId xmlns:a16="http://schemas.microsoft.com/office/drawing/2014/main" id="{07503064-E8DE-D862-2FF5-3D5B5AD91A45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810730984"/>
                  </p:ext>
                </p:extLst>
              </p:nvPr>
            </p:nvGraphicFramePr>
            <p:xfrm>
              <a:off x="6753684" y="1105120"/>
              <a:ext cx="4600116" cy="431439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600116" cy="4314394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649553" ay="-1679498" az="-30771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7430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Laptop Computer">
                <a:extLst>
                  <a:ext uri="{FF2B5EF4-FFF2-40B4-BE49-F238E27FC236}">
                    <a16:creationId xmlns:a16="http://schemas.microsoft.com/office/drawing/2014/main" id="{07503064-E8DE-D862-2FF5-3D5B5AD91A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53684" y="1105120"/>
                <a:ext cx="4600116" cy="4314394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9284A21-97C7-2D57-2E3C-949A881D2375}"/>
              </a:ext>
            </a:extLst>
          </p:cNvPr>
          <p:cNvSpPr txBox="1"/>
          <p:nvPr/>
        </p:nvSpPr>
        <p:spPr>
          <a:xfrm>
            <a:off x="1225462" y="2003194"/>
            <a:ext cx="608275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convert given python program code into a flowchart.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increase concept clarity towards given problem to user.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reduce time complexity involved in figuring out errors in code by human.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better understand the flow of code.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392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E49A6-B79E-315D-6FD1-1F0D7A9F3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A0220-46E8-C810-F96A-A8C7E28D7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31078"/>
            <a:ext cx="9905999" cy="4060123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pre-existing system allows the user to convert an intermediate instruction(algorithm) in python into a flowchart.js DSL(</a:t>
            </a:r>
            <a:r>
              <a:rPr lang="en-IN" b="0" i="0" dirty="0">
                <a:solidFill>
                  <a:srgbClr val="24292F"/>
                </a:solidFill>
                <a:effectLst/>
                <a:latin typeface="-apple-system"/>
              </a:rPr>
              <a:t>domain specific language)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Flowchart.js.org is the online service widely used to do so.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existing system is not user-friendly and needs an active internet connection to convert the algorithm into a flowchart. 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user cannot just simply enter a code and get a flowchart as an output on this site, it needs a specified intermediate code(custom keywords) assigned by its developers.</a:t>
            </a:r>
          </a:p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functions like a demo version and lacks various key features.</a:t>
            </a:r>
          </a:p>
        </p:txBody>
      </p:sp>
    </p:spTree>
    <p:extLst>
      <p:ext uri="{BB962C8B-B14F-4D97-AF65-F5344CB8AC3E}">
        <p14:creationId xmlns:p14="http://schemas.microsoft.com/office/powerpoint/2010/main" val="4288852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04D5F-F044-1331-6C51-23EBD8DDF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BF979-B979-697D-9604-7ABCD2BFD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65979"/>
            <a:ext cx="9905999" cy="4025222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is much more user-friendly and can work without an active internet connection.</a:t>
            </a:r>
          </a:p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software can be installed into the user’s device so it provides quick access and hassle-free handling to the user.</a:t>
            </a:r>
          </a:p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can also convert a </a:t>
            </a:r>
            <a:r>
              <a:rPr lang="en-I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compilable</a:t>
            </a:r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python code into a flowchart in addition to converting the intermediary instruction (algorithm) into the same.</a:t>
            </a:r>
          </a:p>
          <a:p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has an improved GUI and thus is more visually appealing to the user.</a:t>
            </a:r>
          </a:p>
        </p:txBody>
      </p:sp>
    </p:spTree>
    <p:extLst>
      <p:ext uri="{BB962C8B-B14F-4D97-AF65-F5344CB8AC3E}">
        <p14:creationId xmlns:p14="http://schemas.microsoft.com/office/powerpoint/2010/main" val="1503832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3F3E-0B75-FD2A-E44F-B1EFD5E90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801" y="6032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F3701D0-C472-E295-F01C-47C9D6869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7" t="15602" r="5905" b="17639"/>
          <a:stretch/>
        </p:blipFill>
        <p:spPr>
          <a:xfrm>
            <a:off x="1558724" y="1092652"/>
            <a:ext cx="9074551" cy="5178183"/>
          </a:xfrm>
        </p:spPr>
      </p:pic>
    </p:spTree>
    <p:extLst>
      <p:ext uri="{BB962C8B-B14F-4D97-AF65-F5344CB8AC3E}">
        <p14:creationId xmlns:p14="http://schemas.microsoft.com/office/powerpoint/2010/main" val="2112681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3F3E-0B75-FD2A-E44F-B1EFD5E90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EA17C1-23AE-41FD-B0A5-AAE6E33BD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user gets the input file which is read by the software 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pyflowchart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library is to be installed using 'pip'.</a:t>
            </a:r>
          </a:p>
          <a:p>
            <a:pPr algn="just"/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Pyflowchart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 package to: generate instructions for the python source code which  in order supports “flowchart.js”.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pyflowchart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accessed the python program and it converts the code into intermediate instruction.</a:t>
            </a:r>
          </a:p>
        </p:txBody>
      </p:sp>
    </p:spTree>
    <p:extLst>
      <p:ext uri="{BB962C8B-B14F-4D97-AF65-F5344CB8AC3E}">
        <p14:creationId xmlns:p14="http://schemas.microsoft.com/office/powerpoint/2010/main" val="2061548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3F3E-0B75-FD2A-E44F-B1EFD5E90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EA17C1-23AE-41FD-B0A5-AAE6E33BD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intermediate instruction is like an algorithm for '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flowchart.Js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'.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Then the instruction is copied and pasted into html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HTML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uses script source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rapahel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flowchart will process the intermediate instruction to SVG flowchart</a:t>
            </a:r>
          </a:p>
          <a:p>
            <a:pPr algn="just"/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 lightweight, "write less, do more",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library.</a:t>
            </a:r>
          </a:p>
        </p:txBody>
      </p:sp>
    </p:spTree>
    <p:extLst>
      <p:ext uri="{BB962C8B-B14F-4D97-AF65-F5344CB8AC3E}">
        <p14:creationId xmlns:p14="http://schemas.microsoft.com/office/powerpoint/2010/main" val="1465680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A3F3E-0B75-FD2A-E44F-B1EFD5E90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EA17C1-23AE-41FD-B0A5-AAE6E33BD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Rapahel.Js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library designed specifically for artists and graphic designers. It is the brush you can use to apply images directly to the browser's canvas.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purpose of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to make it much easier to use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on your website</a:t>
            </a:r>
          </a:p>
          <a:p>
            <a:pPr algn="just"/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Scalable vector graphics (SVG) are an xml-based markup language for describing two-dimensional based vector graphics.</a:t>
            </a:r>
          </a:p>
        </p:txBody>
      </p:sp>
    </p:spTree>
    <p:extLst>
      <p:ext uri="{BB962C8B-B14F-4D97-AF65-F5344CB8AC3E}">
        <p14:creationId xmlns:p14="http://schemas.microsoft.com/office/powerpoint/2010/main" val="27237788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</TotalTime>
  <Words>750</Words>
  <Application>Microsoft Office PowerPoint</Application>
  <PresentationFormat>Widescreen</PresentationFormat>
  <Paragraphs>76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-apple-system</vt:lpstr>
      <vt:lpstr>Arial</vt:lpstr>
      <vt:lpstr>Calibri</vt:lpstr>
      <vt:lpstr>Times New Roman</vt:lpstr>
      <vt:lpstr>Tw Cen MT</vt:lpstr>
      <vt:lpstr>Circuit</vt:lpstr>
      <vt:lpstr> </vt:lpstr>
      <vt:lpstr>PROBLEM STATEMENT</vt:lpstr>
      <vt:lpstr>OBJECTIVES</vt:lpstr>
      <vt:lpstr>EXISTING SYSTEM</vt:lpstr>
      <vt:lpstr>PROPOSED SYSTEM</vt:lpstr>
      <vt:lpstr>SYSTEM ARCHITECTURE</vt:lpstr>
      <vt:lpstr>SYSTEM ARCHITECTURE</vt:lpstr>
      <vt:lpstr>SYSTEM ARCHITECTURE</vt:lpstr>
      <vt:lpstr>SYSTEM ARCHITECTURE</vt:lpstr>
      <vt:lpstr>SYSTEM ARCHITECTURE</vt:lpstr>
      <vt:lpstr>SYSTEM ARCHITECTURE</vt:lpstr>
      <vt:lpstr>BENEFITS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Sharvesh Ramesh</dc:creator>
  <cp:lastModifiedBy>Sanjeev U</cp:lastModifiedBy>
  <cp:revision>11</cp:revision>
  <dcterms:created xsi:type="dcterms:W3CDTF">2022-10-27T21:49:28Z</dcterms:created>
  <dcterms:modified xsi:type="dcterms:W3CDTF">2022-10-31T13:30:23Z</dcterms:modified>
</cp:coreProperties>
</file>

<file path=docProps/thumbnail.jpeg>
</file>